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0275213" cy="42811700"/>
  <p:notesSz cx="6858000" cy="9144000"/>
  <p:defaultTextStyle>
    <a:defPPr>
      <a:defRPr lang="en-US"/>
    </a:defPPr>
    <a:lvl1pPr marL="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170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33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509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67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0848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01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187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356" algn="l" defTabSz="2088170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4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10"/>
    <p:restoredTop sz="94650"/>
  </p:normalViewPr>
  <p:slideViewPr>
    <p:cSldViewPr snapToGrid="0" snapToObjects="1">
      <p:cViewPr>
        <p:scale>
          <a:sx n="52" d="100"/>
          <a:sy n="52" d="100"/>
        </p:scale>
        <p:origin x="-1248" y="144"/>
      </p:cViewPr>
      <p:guideLst>
        <p:guide orient="horz" pos="13484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a Guardado" userId="1905eea4-5644-45b4-beee-ab7a4ccf9d4d" providerId="ADAL" clId="{2DF9AA58-52A9-EF40-8E8A-2B3581D31DC4}"/>
    <pc:docChg chg="custSel modSld">
      <pc:chgData name="Maria Guardado" userId="1905eea4-5644-45b4-beee-ab7a4ccf9d4d" providerId="ADAL" clId="{2DF9AA58-52A9-EF40-8E8A-2B3581D31DC4}" dt="2019-03-20T11:42:37.496" v="126" actId="20577"/>
      <pc:docMkLst>
        <pc:docMk/>
      </pc:docMkLst>
      <pc:sldChg chg="modSp">
        <pc:chgData name="Maria Guardado" userId="1905eea4-5644-45b4-beee-ab7a4ccf9d4d" providerId="ADAL" clId="{2DF9AA58-52A9-EF40-8E8A-2B3581D31DC4}" dt="2019-03-20T11:42:37.496" v="126" actId="20577"/>
        <pc:sldMkLst>
          <pc:docMk/>
          <pc:sldMk cId="539105874" sldId="256"/>
        </pc:sldMkLst>
        <pc:spChg chg="mod">
          <ac:chgData name="Maria Guardado" userId="1905eea4-5644-45b4-beee-ab7a4ccf9d4d" providerId="ADAL" clId="{2DF9AA58-52A9-EF40-8E8A-2B3581D31DC4}" dt="2019-03-20T11:42:37.496" v="126" actId="20577"/>
          <ac:spMkLst>
            <pc:docMk/>
            <pc:sldMk cId="539105874" sldId="256"/>
            <ac:spMk id="5" creationId="{00000000-0000-0000-0000-000000000000}"/>
          </ac:spMkLst>
        </pc:spChg>
        <pc:spChg chg="mod">
          <ac:chgData name="Maria Guardado" userId="1905eea4-5644-45b4-beee-ab7a4ccf9d4d" providerId="ADAL" clId="{2DF9AA58-52A9-EF40-8E8A-2B3581D31DC4}" dt="2019-03-20T11:39:04.546" v="5" actId="20577"/>
          <ac:spMkLst>
            <pc:docMk/>
            <pc:sldMk cId="539105874" sldId="256"/>
            <ac:spMk id="6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79"/>
            <a:ext cx="25733931" cy="9176767"/>
          </a:xfrm>
        </p:spPr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3"/>
            <a:ext cx="21192649" cy="109407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8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4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2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4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54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76283" y="10702928"/>
            <a:ext cx="22548726" cy="228031763"/>
          </a:xfr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14332" y="10702928"/>
            <a:ext cx="67157362" cy="228031763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68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91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85"/>
            <a:ext cx="25733931" cy="8502879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17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339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50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67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084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01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18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3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7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14332" y="62364364"/>
            <a:ext cx="44850417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69338" y="62364364"/>
            <a:ext cx="44855671" cy="176370327"/>
          </a:xfr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20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5"/>
            <a:ext cx="13376810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89" y="9583085"/>
            <a:ext cx="13382065" cy="3993774"/>
          </a:xfrm>
        </p:spPr>
        <p:txBody>
          <a:bodyPr anchor="b"/>
          <a:lstStyle>
            <a:lvl1pPr marL="0" indent="0">
              <a:buNone/>
              <a:defRPr sz="11000" b="1"/>
            </a:lvl1pPr>
            <a:lvl2pPr marL="2088170" indent="0">
              <a:buNone/>
              <a:defRPr sz="9100" b="1"/>
            </a:lvl2pPr>
            <a:lvl3pPr marL="4176339" indent="0">
              <a:buNone/>
              <a:defRPr sz="8200" b="1"/>
            </a:lvl3pPr>
            <a:lvl4pPr marL="6264509" indent="0">
              <a:buNone/>
              <a:defRPr sz="7300" b="1"/>
            </a:lvl4pPr>
            <a:lvl5pPr marL="8352678" indent="0">
              <a:buNone/>
              <a:defRPr sz="7300" b="1"/>
            </a:lvl5pPr>
            <a:lvl6pPr marL="10440848" indent="0">
              <a:buNone/>
              <a:defRPr sz="7300" b="1"/>
            </a:lvl6pPr>
            <a:lvl7pPr marL="12529017" indent="0">
              <a:buNone/>
              <a:defRPr sz="7300" b="1"/>
            </a:lvl7pPr>
            <a:lvl8pPr marL="14617187" indent="0">
              <a:buNone/>
              <a:defRPr sz="7300" b="1"/>
            </a:lvl8pPr>
            <a:lvl9pPr marL="16705356" indent="0">
              <a:buNone/>
              <a:defRPr sz="73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89" y="13576859"/>
            <a:ext cx="13382065" cy="24666281"/>
          </a:xfr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42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26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6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3" y="1704540"/>
            <a:ext cx="9960336" cy="7254205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43"/>
            <a:ext cx="16924685" cy="36538600"/>
          </a:xfr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3" y="8958748"/>
            <a:ext cx="9960336" cy="29284395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223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0"/>
            <a:ext cx="18165128" cy="3537914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5"/>
            <a:ext cx="18165128" cy="25687020"/>
          </a:xfrm>
        </p:spPr>
        <p:txBody>
          <a:bodyPr/>
          <a:lstStyle>
            <a:lvl1pPr marL="0" indent="0">
              <a:buNone/>
              <a:defRPr sz="14600"/>
            </a:lvl1pPr>
            <a:lvl2pPr marL="2088170" indent="0">
              <a:buNone/>
              <a:defRPr sz="12800"/>
            </a:lvl2pPr>
            <a:lvl3pPr marL="4176339" indent="0">
              <a:buNone/>
              <a:defRPr sz="11000"/>
            </a:lvl3pPr>
            <a:lvl4pPr marL="6264509" indent="0">
              <a:buNone/>
              <a:defRPr sz="9100"/>
            </a:lvl4pPr>
            <a:lvl5pPr marL="8352678" indent="0">
              <a:buNone/>
              <a:defRPr sz="9100"/>
            </a:lvl5pPr>
            <a:lvl6pPr marL="10440848" indent="0">
              <a:buNone/>
              <a:defRPr sz="9100"/>
            </a:lvl6pPr>
            <a:lvl7pPr marL="12529017" indent="0">
              <a:buNone/>
              <a:defRPr sz="9100"/>
            </a:lvl7pPr>
            <a:lvl8pPr marL="14617187" indent="0">
              <a:buNone/>
              <a:defRPr sz="9100"/>
            </a:lvl8pPr>
            <a:lvl9pPr marL="16705356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6"/>
          </a:xfrm>
        </p:spPr>
        <p:txBody>
          <a:bodyPr/>
          <a:lstStyle>
            <a:lvl1pPr marL="0" indent="0">
              <a:buNone/>
              <a:defRPr sz="6400"/>
            </a:lvl1pPr>
            <a:lvl2pPr marL="2088170" indent="0">
              <a:buNone/>
              <a:defRPr sz="5500"/>
            </a:lvl2pPr>
            <a:lvl3pPr marL="4176339" indent="0">
              <a:buNone/>
              <a:defRPr sz="4600"/>
            </a:lvl3pPr>
            <a:lvl4pPr marL="6264509" indent="0">
              <a:buNone/>
              <a:defRPr sz="4100"/>
            </a:lvl4pPr>
            <a:lvl5pPr marL="8352678" indent="0">
              <a:buNone/>
              <a:defRPr sz="4100"/>
            </a:lvl5pPr>
            <a:lvl6pPr marL="10440848" indent="0">
              <a:buNone/>
              <a:defRPr sz="4100"/>
            </a:lvl6pPr>
            <a:lvl7pPr marL="12529017" indent="0">
              <a:buNone/>
              <a:defRPr sz="4100"/>
            </a:lvl7pPr>
            <a:lvl8pPr marL="14617187" indent="0">
              <a:buNone/>
              <a:defRPr sz="4100"/>
            </a:lvl8pPr>
            <a:lvl9pPr marL="16705356" indent="0">
              <a:buNone/>
              <a:defRPr sz="41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3"/>
            <a:ext cx="27247692" cy="7135283"/>
          </a:xfrm>
          <a:prstGeom prst="rect">
            <a:avLst/>
          </a:prstGeom>
        </p:spPr>
        <p:txBody>
          <a:bodyPr vert="horz" lIns="417634" tIns="208817" rIns="417634" bIns="208817" rtlCol="0" anchor="ctr">
            <a:normAutofit/>
          </a:bodyPr>
          <a:lstStyle/>
          <a:p>
            <a:r>
              <a:rPr lang="pt-P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00"/>
            <a:ext cx="27247692" cy="28253743"/>
          </a:xfrm>
          <a:prstGeom prst="rect">
            <a:avLst/>
          </a:prstGeom>
        </p:spPr>
        <p:txBody>
          <a:bodyPr vert="horz" lIns="417634" tIns="208817" rIns="417634" bIns="208817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CDAA-2395-DE43-88B4-6E7F73B36FFE}" type="datetimeFigureOut">
              <a:rPr lang="en-US" smtClean="0"/>
              <a:t>3/20/19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06"/>
            <a:ext cx="9587151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06"/>
            <a:ext cx="7064216" cy="2279327"/>
          </a:xfrm>
          <a:prstGeom prst="rect">
            <a:avLst/>
          </a:prstGeom>
        </p:spPr>
        <p:txBody>
          <a:bodyPr vert="horz" lIns="417634" tIns="208817" rIns="417634" bIns="208817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7F3CA-D9EA-1743-BC2C-2BCACF863ED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088170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27" indent="-1566127" algn="l" defTabSz="2088170" rtl="0" eaLnBrk="1" latinLnBrk="0" hangingPunct="1">
        <a:spcBef>
          <a:spcPct val="20000"/>
        </a:spcBef>
        <a:buFont typeface="Arial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276" indent="-1305106" algn="l" defTabSz="2088170" rtl="0" eaLnBrk="1" latinLnBrk="0" hangingPunct="1">
        <a:spcBef>
          <a:spcPct val="20000"/>
        </a:spcBef>
        <a:buFont typeface="Arial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424" indent="-1044085" algn="l" defTabSz="2088170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593" indent="-1044085" algn="l" defTabSz="2088170" rtl="0" eaLnBrk="1" latinLnBrk="0" hangingPunct="1">
        <a:spcBef>
          <a:spcPct val="20000"/>
        </a:spcBef>
        <a:buFont typeface="Arial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763" indent="-1044085" algn="l" defTabSz="2088170" rtl="0" eaLnBrk="1" latinLnBrk="0" hangingPunct="1">
        <a:spcBef>
          <a:spcPct val="20000"/>
        </a:spcBef>
        <a:buFont typeface="Arial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4933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10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272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441" indent="-1044085" algn="l" defTabSz="2088170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170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33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509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67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0848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01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187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356" algn="l" defTabSz="2088170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68327" y="13838125"/>
            <a:ext cx="184666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853533" y="527711"/>
            <a:ext cx="179347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Transformação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digital: </a:t>
            </a:r>
            <a:r>
              <a:rPr lang="en-US" sz="50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práticas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50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desafios</a:t>
            </a:r>
            <a:r>
              <a:rPr lang="en-US" sz="50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 e </a:t>
            </a:r>
            <a:r>
              <a:rPr lang="en-US" sz="5000" b="1" dirty="0" err="1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soluções</a:t>
            </a:r>
            <a:endParaRPr lang="en-US" sz="5000" b="1" dirty="0">
              <a:solidFill>
                <a:schemeClr val="accent3">
                  <a:lumMod val="50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5000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Digital transformation: practices, challenges and solutions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886191" y="2493314"/>
            <a:ext cx="18372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0" b="1" dirty="0">
                <a:solidFill>
                  <a:srgbClr val="FFFFFF"/>
                </a:solidFill>
                <a:latin typeface="Arial"/>
                <a:cs typeface="Arial"/>
              </a:rPr>
              <a:t>IX JORNADAS</a:t>
            </a:r>
          </a:p>
          <a:p>
            <a:r>
              <a:rPr lang="it-IT" sz="11000" b="1" dirty="0">
                <a:solidFill>
                  <a:srgbClr val="FFFFFF"/>
                </a:solidFill>
                <a:latin typeface="Arial"/>
                <a:cs typeface="Arial"/>
              </a:rPr>
              <a:t>DE SECRETARIADO</a:t>
            </a:r>
          </a:p>
          <a:p>
            <a:r>
              <a:rPr lang="it-IT" sz="11000" b="1" dirty="0">
                <a:solidFill>
                  <a:srgbClr val="FFFFFF"/>
                </a:solidFill>
                <a:latin typeface="Arial"/>
                <a:cs typeface="Arial"/>
              </a:rPr>
              <a:t>E ASSESSORIA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8382000" y="13959840"/>
            <a:ext cx="6324600" cy="1605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28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Título / Title</a:t>
            </a:r>
            <a:endParaRPr lang="pt-BR" altLang="pt-PT" sz="2800" dirty="0">
              <a:solidFill>
                <a:schemeClr val="accent3">
                  <a:lumMod val="75000"/>
                </a:schemeClr>
              </a:solidFill>
              <a:latin typeface="Helvetica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altLang="pt-PT" sz="2800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</a:t>
            </a:r>
            <a:endParaRPr lang="pt-BR" altLang="pt-PT" dirty="0">
              <a:latin typeface="Helvetica" charset="0"/>
            </a:endParaRPr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21307425" y="1370584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pt-PT" altLang="pt-PT">
              <a:latin typeface="Arial" pitchFamily="34" charset="0"/>
            </a:endParaRPr>
          </a:p>
        </p:txBody>
      </p:sp>
      <p:sp>
        <p:nvSpPr>
          <p:cNvPr id="9" name="Text Box 17"/>
          <p:cNvSpPr txBox="1">
            <a:spLocks noChangeArrowheads="1"/>
          </p:cNvSpPr>
          <p:nvPr/>
        </p:nvSpPr>
        <p:spPr bwMode="auto">
          <a:xfrm>
            <a:off x="1676400" y="13959840"/>
            <a:ext cx="6324600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28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Resumo / Abstract</a:t>
            </a:r>
          </a:p>
          <a:p>
            <a:pPr>
              <a:spcBef>
                <a:spcPct val="50000"/>
              </a:spcBef>
            </a:pPr>
            <a:r>
              <a:rPr lang="pt-BR" altLang="pt-PT" sz="2800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</a:t>
            </a:r>
          </a:p>
        </p:txBody>
      </p: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5136813" y="23287990"/>
            <a:ext cx="6324600" cy="15173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pt-BR" altLang="pt-PT" sz="2800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cbzlkbzdnbfdlkbkljfdghjibflknjknfkjnbfjzkfnbzfnkfjzfjnbfznbkjfzbnfkdjbnfkknfkjnbfjzkfnbzfnkfjzfjnbfznbkjfzbnfkdjbnfkknfkjnbfjzkfnbzfnkfjzfjnbfznbkjfzbnfkdjbnfkknfkjnbfjzkfnbzfnkfjzfjnbfznbkjfzbnfkdjbnfk</a:t>
            </a:r>
            <a:endParaRPr lang="pt-BR" altLang="pt-PT" sz="2800" b="1" dirty="0">
              <a:solidFill>
                <a:srgbClr val="D14970"/>
              </a:solidFill>
              <a:latin typeface="Helvetica" charset="0"/>
            </a:endParaRPr>
          </a:p>
        </p:txBody>
      </p:sp>
      <p:sp>
        <p:nvSpPr>
          <p:cNvPr id="11" name="Text Box 28"/>
          <p:cNvSpPr txBox="1">
            <a:spLocks noChangeArrowheads="1"/>
          </p:cNvSpPr>
          <p:nvPr/>
        </p:nvSpPr>
        <p:spPr bwMode="auto">
          <a:xfrm>
            <a:off x="22021800" y="23103840"/>
            <a:ext cx="6437313" cy="15604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pt-BR" altLang="pt-PT" sz="2800" dirty="0">
                <a:latin typeface="Helvetica" charset="0"/>
              </a:rPr>
              <a:t>hjbfdjbzfblkçkjzfkjbzfdjkhdsdsgvdfdfbgklfjbkfbfdggdfgfdbfdbfdbffbdfbdbfdbfbfbfdfbd </a:t>
            </a:r>
          </a:p>
          <a:p>
            <a:endParaRPr lang="pt-BR" altLang="pt-PT" sz="2800" dirty="0">
              <a:latin typeface="Helvetica" charset="0"/>
            </a:endParaRPr>
          </a:p>
          <a:p>
            <a:r>
              <a:rPr lang="pt-BR" altLang="pt-PT" sz="28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Título / Title</a:t>
            </a:r>
          </a:p>
          <a:p>
            <a:r>
              <a:rPr lang="pt-BR" altLang="pt-PT" sz="2800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</a:t>
            </a:r>
          </a:p>
          <a:p>
            <a:endParaRPr lang="pt-BR" altLang="pt-PT" sz="2800" dirty="0">
              <a:latin typeface="Helvetica" charset="0"/>
            </a:endParaRPr>
          </a:p>
          <a:p>
            <a:endParaRPr lang="pt-BR" altLang="pt-PT" sz="2800" dirty="0">
              <a:latin typeface="Helvetica" charset="0"/>
            </a:endParaRPr>
          </a:p>
          <a:p>
            <a:r>
              <a:rPr lang="pt-BR" altLang="pt-PT" sz="28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Conclusões  / Conclusions </a:t>
            </a:r>
            <a:r>
              <a:rPr lang="pt-BR" altLang="pt-PT" sz="2800" dirty="0">
                <a:latin typeface="Helvetica" charset="0"/>
              </a:rPr>
              <a:t>mdjfgdkjvdnvfnvbnbkjfnbkjbfbnfknvbnbnfbjkfnbcfkjbfjkkbfknbkjnbnbkfdnbkjnbffnbjknfdbknfkbnkjbdnfknbknbkdnbzdfbk</a:t>
            </a:r>
            <a:endParaRPr lang="pt-BR" altLang="pt-PT" sz="2800" b="1" dirty="0">
              <a:solidFill>
                <a:srgbClr val="DE6745"/>
              </a:solidFill>
              <a:latin typeface="Helvetica" charset="0"/>
            </a:endParaRPr>
          </a:p>
          <a:p>
            <a:endParaRPr lang="pt-BR" altLang="pt-PT" sz="2800" b="1" dirty="0">
              <a:solidFill>
                <a:srgbClr val="D14970"/>
              </a:solidFill>
              <a:latin typeface="Helvetica" charset="0"/>
            </a:endParaRPr>
          </a:p>
          <a:p>
            <a:r>
              <a:rPr lang="pt-BR" altLang="pt-PT" sz="2800" b="1" dirty="0">
                <a:solidFill>
                  <a:schemeClr val="accent3">
                    <a:lumMod val="75000"/>
                  </a:schemeClr>
                </a:solidFill>
                <a:latin typeface="Helvetica" charset="0"/>
              </a:rPr>
              <a:t>Referências  / References</a:t>
            </a:r>
            <a:endParaRPr lang="pt-BR" altLang="pt-PT" sz="2800" dirty="0">
              <a:solidFill>
                <a:schemeClr val="accent3">
                  <a:lumMod val="75000"/>
                </a:schemeClr>
              </a:solidFill>
              <a:latin typeface="Helvetica" charset="0"/>
            </a:endParaRPr>
          </a:p>
          <a:p>
            <a:r>
              <a:rPr lang="pt-BR" altLang="pt-PT" sz="2800" dirty="0">
                <a:latin typeface="Helvetica" charset="0"/>
              </a:rPr>
              <a:t>erfeçrofhoregheorgheroghergherhgeorgheorgheorgheorgheorgheorgheorgheorgheorghoerghoergheorgheorgheorghoeghoeghoerghoreçghçreghçerghçrghçrghçghçrghrghçergerlçghçrgçegghçerghçroghoergheoçrghoç</a:t>
            </a:r>
            <a:r>
              <a:rPr lang="pt-BR" altLang="pt-PT" dirty="0">
                <a:latin typeface="Helvetica" charset="0"/>
              </a:rPr>
              <a:t>erghoerçg</a:t>
            </a:r>
          </a:p>
        </p:txBody>
      </p:sp>
      <p:sp>
        <p:nvSpPr>
          <p:cNvPr id="12" name="Rectangle 29"/>
          <p:cNvSpPr>
            <a:spLocks noChangeArrowheads="1"/>
          </p:cNvSpPr>
          <p:nvPr/>
        </p:nvSpPr>
        <p:spPr bwMode="auto">
          <a:xfrm>
            <a:off x="15136813" y="13959840"/>
            <a:ext cx="13209587" cy="838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r>
              <a:rPr lang="pt-BR" altLang="pt-PT"/>
              <a:t>  </a:t>
            </a:r>
          </a:p>
        </p:txBody>
      </p:sp>
      <p:sp>
        <p:nvSpPr>
          <p:cNvPr id="13" name="Text Box 30"/>
          <p:cNvSpPr txBox="1">
            <a:spLocks noChangeArrowheads="1"/>
          </p:cNvSpPr>
          <p:nvPr/>
        </p:nvSpPr>
        <p:spPr bwMode="auto">
          <a:xfrm>
            <a:off x="15136813" y="22554565"/>
            <a:ext cx="132095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r>
              <a:rPr lang="pt-BR" altLang="pt-PT" sz="1800" b="1">
                <a:latin typeface="Helvetica" charset="0"/>
              </a:rPr>
              <a:t>Fig.1</a:t>
            </a:r>
            <a:r>
              <a:rPr lang="pt-BR" altLang="pt-PT" sz="1800">
                <a:latin typeface="Helvetica" charset="0"/>
              </a:rPr>
              <a:t>gdkjvdnvfnvbnbkjfnbkjbfbnfknvbnbnfbjkfnbcfkjbfjkkbfknbkjnbnbkfdnbkjnbffnbjknzfdjkhds 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8354004" y="31004510"/>
            <a:ext cx="6324600" cy="652399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 algn="ctr"/>
            <a:r>
              <a:rPr lang="pt-BR" altLang="pt-PT"/>
              <a:t>  </a:t>
            </a:r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8374641" y="37669153"/>
            <a:ext cx="6324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1800" b="1" dirty="0">
                <a:latin typeface="Helvetica" charset="0"/>
              </a:rPr>
              <a:t>Fig.1</a:t>
            </a:r>
            <a:r>
              <a:rPr lang="pt-BR" altLang="pt-PT" sz="1800" dirty="0">
                <a:latin typeface="Helvetica" charset="0"/>
              </a:rPr>
              <a:t>gdkjvdnvfnvbnbkjfnbkjbfbnfknvbnbnfbjkfnbcfkjbfjkkbfknbkjnbnbkfdnbkjnbffnbjknzf</a:t>
            </a:r>
          </a:p>
        </p:txBody>
      </p:sp>
      <p:sp>
        <p:nvSpPr>
          <p:cNvPr id="16" name="TextBox 14"/>
          <p:cNvSpPr txBox="1"/>
          <p:nvPr/>
        </p:nvSpPr>
        <p:spPr>
          <a:xfrm>
            <a:off x="8489950" y="9057640"/>
            <a:ext cx="21264563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0" b="1" kern="9000" dirty="0" err="1">
                <a:latin typeface="Helvetica"/>
                <a:ea typeface="ＭＳ Ｐゴシック" charset="0"/>
                <a:cs typeface="ＭＳ Ｐゴシック" charset="0"/>
              </a:rPr>
              <a:t>Titulo</a:t>
            </a:r>
            <a:endParaRPr lang="en-US" sz="8000" b="1" kern="9000" dirty="0">
              <a:latin typeface="Helvetica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r>
              <a:rPr lang="en-US" sz="8000" kern="9000" dirty="0" err="1">
                <a:latin typeface="Helvetica"/>
                <a:ea typeface="ＭＳ Ｐゴシック" charset="0"/>
                <a:cs typeface="ＭＳ Ｐゴシック" charset="0"/>
              </a:rPr>
              <a:t>Subtitulo</a:t>
            </a:r>
            <a:endParaRPr lang="en-US" sz="8000" kern="9000" dirty="0">
              <a:latin typeface="Helvetica"/>
              <a:ea typeface="ＭＳ Ｐゴシック" charset="0"/>
              <a:cs typeface="ＭＳ Ｐゴシック" charset="0"/>
            </a:endParaRPr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8489950" y="12226290"/>
            <a:ext cx="13825538" cy="127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pitchFamily="34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pt-PT" sz="3500" b="1">
                <a:latin typeface="Helvetica" charset="0"/>
              </a:rPr>
              <a:t>Nome(s) do(s) autor(es)</a:t>
            </a:r>
          </a:p>
          <a:p>
            <a:pPr>
              <a:lnSpc>
                <a:spcPct val="110000"/>
              </a:lnSpc>
            </a:pPr>
            <a:r>
              <a:rPr lang="en-US" altLang="pt-PT" sz="3500">
                <a:latin typeface="Helvetica" charset="0"/>
              </a:rPr>
              <a:t>Departamento de…,          Universidade de Aveiro</a:t>
            </a:r>
          </a:p>
        </p:txBody>
      </p:sp>
    </p:spTree>
    <p:extLst>
      <p:ext uri="{BB962C8B-B14F-4D97-AF65-F5344CB8AC3E}">
        <p14:creationId xmlns:p14="http://schemas.microsoft.com/office/powerpoint/2010/main" val="539105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</Words>
  <Application>Microsoft Macintosh PowerPoint</Application>
  <PresentationFormat>Personalizados</PresentationFormat>
  <Paragraphs>28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</vt:lpstr>
      <vt:lpstr>Times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Vítor Teixeira</dc:creator>
  <cp:lastModifiedBy>Maria Guardado</cp:lastModifiedBy>
  <cp:revision>11</cp:revision>
  <dcterms:created xsi:type="dcterms:W3CDTF">2016-04-20T10:41:35Z</dcterms:created>
  <dcterms:modified xsi:type="dcterms:W3CDTF">2019-03-20T11:42:46Z</dcterms:modified>
</cp:coreProperties>
</file>